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8" r:id="rId5"/>
  </p:sldIdLst>
  <p:sldSz cx="12192000" cy="6858000"/>
  <p:notesSz cx="6858000" cy="9144000"/>
  <p:defaultTextStyle>
    <a:defPPr>
      <a:defRPr lang="en-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65FC-93C7-6358-FF68-6AEE66999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RO"/>
          </a:p>
        </p:txBody>
      </p:sp>
      <p:sp>
        <p:nvSpPr>
          <p:cNvPr id="3" name="Subtitle 2">
            <a:extLst>
              <a:ext uri="{FF2B5EF4-FFF2-40B4-BE49-F238E27FC236}">
                <a16:creationId xmlns:a16="http://schemas.microsoft.com/office/drawing/2014/main" id="{74910073-D863-7E54-B5F1-FA60B38F66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RO"/>
          </a:p>
        </p:txBody>
      </p:sp>
      <p:sp>
        <p:nvSpPr>
          <p:cNvPr id="4" name="Date Placeholder 3">
            <a:extLst>
              <a:ext uri="{FF2B5EF4-FFF2-40B4-BE49-F238E27FC236}">
                <a16:creationId xmlns:a16="http://schemas.microsoft.com/office/drawing/2014/main" id="{CC3E86A1-6D1F-0ABF-5B3F-98B2D88A6A3A}"/>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5" name="Footer Placeholder 4">
            <a:extLst>
              <a:ext uri="{FF2B5EF4-FFF2-40B4-BE49-F238E27FC236}">
                <a16:creationId xmlns:a16="http://schemas.microsoft.com/office/drawing/2014/main" id="{636629A4-D9F9-3202-7AE3-8945D6BA62A3}"/>
              </a:ext>
            </a:extLst>
          </p:cNvPr>
          <p:cNvSpPr>
            <a:spLocks noGrp="1"/>
          </p:cNvSpPr>
          <p:nvPr>
            <p:ph type="ftr" sz="quarter" idx="11"/>
          </p:nvPr>
        </p:nvSpPr>
        <p:spPr/>
        <p:txBody>
          <a:bodyPr/>
          <a:lstStyle/>
          <a:p>
            <a:endParaRPr lang="en-RO"/>
          </a:p>
        </p:txBody>
      </p:sp>
      <p:sp>
        <p:nvSpPr>
          <p:cNvPr id="6" name="Slide Number Placeholder 5">
            <a:extLst>
              <a:ext uri="{FF2B5EF4-FFF2-40B4-BE49-F238E27FC236}">
                <a16:creationId xmlns:a16="http://schemas.microsoft.com/office/drawing/2014/main" id="{B996D2E7-DB3D-9DA8-68E1-961167585D9C}"/>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2456203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C8B11-ACF9-3E7B-E936-C01077A7DEDE}"/>
              </a:ext>
            </a:extLst>
          </p:cNvPr>
          <p:cNvSpPr>
            <a:spLocks noGrp="1"/>
          </p:cNvSpPr>
          <p:nvPr>
            <p:ph type="title"/>
          </p:nvPr>
        </p:nvSpPr>
        <p:spPr/>
        <p:txBody>
          <a:bodyPr/>
          <a:lstStyle/>
          <a:p>
            <a:r>
              <a:rPr lang="en-US"/>
              <a:t>Click to edit Master title style</a:t>
            </a:r>
            <a:endParaRPr lang="en-RO"/>
          </a:p>
        </p:txBody>
      </p:sp>
      <p:sp>
        <p:nvSpPr>
          <p:cNvPr id="3" name="Vertical Text Placeholder 2">
            <a:extLst>
              <a:ext uri="{FF2B5EF4-FFF2-40B4-BE49-F238E27FC236}">
                <a16:creationId xmlns:a16="http://schemas.microsoft.com/office/drawing/2014/main" id="{DFDD2F8F-0389-1147-B2A3-5C60D2CFB8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4" name="Date Placeholder 3">
            <a:extLst>
              <a:ext uri="{FF2B5EF4-FFF2-40B4-BE49-F238E27FC236}">
                <a16:creationId xmlns:a16="http://schemas.microsoft.com/office/drawing/2014/main" id="{C7CC9324-B013-8246-5B73-CEED53D06FF3}"/>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5" name="Footer Placeholder 4">
            <a:extLst>
              <a:ext uri="{FF2B5EF4-FFF2-40B4-BE49-F238E27FC236}">
                <a16:creationId xmlns:a16="http://schemas.microsoft.com/office/drawing/2014/main" id="{047429BE-8329-E1A7-2026-AC57A7E615D2}"/>
              </a:ext>
            </a:extLst>
          </p:cNvPr>
          <p:cNvSpPr>
            <a:spLocks noGrp="1"/>
          </p:cNvSpPr>
          <p:nvPr>
            <p:ph type="ftr" sz="quarter" idx="11"/>
          </p:nvPr>
        </p:nvSpPr>
        <p:spPr/>
        <p:txBody>
          <a:bodyPr/>
          <a:lstStyle/>
          <a:p>
            <a:endParaRPr lang="en-RO"/>
          </a:p>
        </p:txBody>
      </p:sp>
      <p:sp>
        <p:nvSpPr>
          <p:cNvPr id="6" name="Slide Number Placeholder 5">
            <a:extLst>
              <a:ext uri="{FF2B5EF4-FFF2-40B4-BE49-F238E27FC236}">
                <a16:creationId xmlns:a16="http://schemas.microsoft.com/office/drawing/2014/main" id="{669B06AE-F101-11D9-332D-7B945395E2B4}"/>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195817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A0F953-AE78-D923-7165-867C391231C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RO"/>
          </a:p>
        </p:txBody>
      </p:sp>
      <p:sp>
        <p:nvSpPr>
          <p:cNvPr id="3" name="Vertical Text Placeholder 2">
            <a:extLst>
              <a:ext uri="{FF2B5EF4-FFF2-40B4-BE49-F238E27FC236}">
                <a16:creationId xmlns:a16="http://schemas.microsoft.com/office/drawing/2014/main" id="{C26863B0-71D8-4D73-7C15-0C9F46AFE6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4" name="Date Placeholder 3">
            <a:extLst>
              <a:ext uri="{FF2B5EF4-FFF2-40B4-BE49-F238E27FC236}">
                <a16:creationId xmlns:a16="http://schemas.microsoft.com/office/drawing/2014/main" id="{CEF17B0F-2CDF-EB4B-5D7E-0B0092B67D91}"/>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5" name="Footer Placeholder 4">
            <a:extLst>
              <a:ext uri="{FF2B5EF4-FFF2-40B4-BE49-F238E27FC236}">
                <a16:creationId xmlns:a16="http://schemas.microsoft.com/office/drawing/2014/main" id="{2B3D37CD-B813-E428-3BB3-B7A3E64085F8}"/>
              </a:ext>
            </a:extLst>
          </p:cNvPr>
          <p:cNvSpPr>
            <a:spLocks noGrp="1"/>
          </p:cNvSpPr>
          <p:nvPr>
            <p:ph type="ftr" sz="quarter" idx="11"/>
          </p:nvPr>
        </p:nvSpPr>
        <p:spPr/>
        <p:txBody>
          <a:bodyPr/>
          <a:lstStyle/>
          <a:p>
            <a:endParaRPr lang="en-RO"/>
          </a:p>
        </p:txBody>
      </p:sp>
      <p:sp>
        <p:nvSpPr>
          <p:cNvPr id="6" name="Slide Number Placeholder 5">
            <a:extLst>
              <a:ext uri="{FF2B5EF4-FFF2-40B4-BE49-F238E27FC236}">
                <a16:creationId xmlns:a16="http://schemas.microsoft.com/office/drawing/2014/main" id="{961F748A-ADB8-A57E-D7C8-FA97931C8A15}"/>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246423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4564D-2E3A-4D21-CC26-41F2D348A8C9}"/>
              </a:ext>
            </a:extLst>
          </p:cNvPr>
          <p:cNvSpPr>
            <a:spLocks noGrp="1"/>
          </p:cNvSpPr>
          <p:nvPr>
            <p:ph type="title"/>
          </p:nvPr>
        </p:nvSpPr>
        <p:spPr/>
        <p:txBody>
          <a:bodyPr/>
          <a:lstStyle/>
          <a:p>
            <a:r>
              <a:rPr lang="en-US"/>
              <a:t>Click to edit Master title style</a:t>
            </a:r>
            <a:endParaRPr lang="en-RO"/>
          </a:p>
        </p:txBody>
      </p:sp>
      <p:sp>
        <p:nvSpPr>
          <p:cNvPr id="3" name="Content Placeholder 2">
            <a:extLst>
              <a:ext uri="{FF2B5EF4-FFF2-40B4-BE49-F238E27FC236}">
                <a16:creationId xmlns:a16="http://schemas.microsoft.com/office/drawing/2014/main" id="{8805ADE9-1935-C05A-3651-0882A1B54D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4" name="Date Placeholder 3">
            <a:extLst>
              <a:ext uri="{FF2B5EF4-FFF2-40B4-BE49-F238E27FC236}">
                <a16:creationId xmlns:a16="http://schemas.microsoft.com/office/drawing/2014/main" id="{F612C959-2E05-59F6-429B-8914969CB3C9}"/>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5" name="Footer Placeholder 4">
            <a:extLst>
              <a:ext uri="{FF2B5EF4-FFF2-40B4-BE49-F238E27FC236}">
                <a16:creationId xmlns:a16="http://schemas.microsoft.com/office/drawing/2014/main" id="{E02D072D-2D9A-749F-0DA7-4AAE814692AB}"/>
              </a:ext>
            </a:extLst>
          </p:cNvPr>
          <p:cNvSpPr>
            <a:spLocks noGrp="1"/>
          </p:cNvSpPr>
          <p:nvPr>
            <p:ph type="ftr" sz="quarter" idx="11"/>
          </p:nvPr>
        </p:nvSpPr>
        <p:spPr/>
        <p:txBody>
          <a:bodyPr/>
          <a:lstStyle/>
          <a:p>
            <a:endParaRPr lang="en-RO"/>
          </a:p>
        </p:txBody>
      </p:sp>
      <p:sp>
        <p:nvSpPr>
          <p:cNvPr id="6" name="Slide Number Placeholder 5">
            <a:extLst>
              <a:ext uri="{FF2B5EF4-FFF2-40B4-BE49-F238E27FC236}">
                <a16:creationId xmlns:a16="http://schemas.microsoft.com/office/drawing/2014/main" id="{FDA4D5A2-98AB-61AF-A0D9-88F61FD90B25}"/>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120949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10F7D-3089-4EA7-478D-D6C1716B73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RO"/>
          </a:p>
        </p:txBody>
      </p:sp>
      <p:sp>
        <p:nvSpPr>
          <p:cNvPr id="3" name="Text Placeholder 2">
            <a:extLst>
              <a:ext uri="{FF2B5EF4-FFF2-40B4-BE49-F238E27FC236}">
                <a16:creationId xmlns:a16="http://schemas.microsoft.com/office/drawing/2014/main" id="{ABD77D97-0EDF-FCC3-1044-56E95E9674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7E02B6-CBB6-3E20-83F7-1128AFE7B93A}"/>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5" name="Footer Placeholder 4">
            <a:extLst>
              <a:ext uri="{FF2B5EF4-FFF2-40B4-BE49-F238E27FC236}">
                <a16:creationId xmlns:a16="http://schemas.microsoft.com/office/drawing/2014/main" id="{83060CC8-AC1D-11EB-39CB-E779D7125402}"/>
              </a:ext>
            </a:extLst>
          </p:cNvPr>
          <p:cNvSpPr>
            <a:spLocks noGrp="1"/>
          </p:cNvSpPr>
          <p:nvPr>
            <p:ph type="ftr" sz="quarter" idx="11"/>
          </p:nvPr>
        </p:nvSpPr>
        <p:spPr/>
        <p:txBody>
          <a:bodyPr/>
          <a:lstStyle/>
          <a:p>
            <a:endParaRPr lang="en-RO"/>
          </a:p>
        </p:txBody>
      </p:sp>
      <p:sp>
        <p:nvSpPr>
          <p:cNvPr id="6" name="Slide Number Placeholder 5">
            <a:extLst>
              <a:ext uri="{FF2B5EF4-FFF2-40B4-BE49-F238E27FC236}">
                <a16:creationId xmlns:a16="http://schemas.microsoft.com/office/drawing/2014/main" id="{717D4BE9-1755-D382-CA74-969C55202D3D}"/>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54479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3CCBD-25A1-4A5D-47B9-DA3E76B779FC}"/>
              </a:ext>
            </a:extLst>
          </p:cNvPr>
          <p:cNvSpPr>
            <a:spLocks noGrp="1"/>
          </p:cNvSpPr>
          <p:nvPr>
            <p:ph type="title"/>
          </p:nvPr>
        </p:nvSpPr>
        <p:spPr/>
        <p:txBody>
          <a:bodyPr/>
          <a:lstStyle/>
          <a:p>
            <a:r>
              <a:rPr lang="en-US"/>
              <a:t>Click to edit Master title style</a:t>
            </a:r>
            <a:endParaRPr lang="en-RO"/>
          </a:p>
        </p:txBody>
      </p:sp>
      <p:sp>
        <p:nvSpPr>
          <p:cNvPr id="3" name="Content Placeholder 2">
            <a:extLst>
              <a:ext uri="{FF2B5EF4-FFF2-40B4-BE49-F238E27FC236}">
                <a16:creationId xmlns:a16="http://schemas.microsoft.com/office/drawing/2014/main" id="{99265D43-2F22-E38D-DDF9-64DDD22599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4" name="Content Placeholder 3">
            <a:extLst>
              <a:ext uri="{FF2B5EF4-FFF2-40B4-BE49-F238E27FC236}">
                <a16:creationId xmlns:a16="http://schemas.microsoft.com/office/drawing/2014/main" id="{7B5E5B88-3398-4E41-7517-E4EBA93E23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5" name="Date Placeholder 4">
            <a:extLst>
              <a:ext uri="{FF2B5EF4-FFF2-40B4-BE49-F238E27FC236}">
                <a16:creationId xmlns:a16="http://schemas.microsoft.com/office/drawing/2014/main" id="{E24D175E-C0EB-EBDF-0C10-8676891743BA}"/>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6" name="Footer Placeholder 5">
            <a:extLst>
              <a:ext uri="{FF2B5EF4-FFF2-40B4-BE49-F238E27FC236}">
                <a16:creationId xmlns:a16="http://schemas.microsoft.com/office/drawing/2014/main" id="{CFE22E8C-54D6-A9D0-3A6E-8BC9A729A119}"/>
              </a:ext>
            </a:extLst>
          </p:cNvPr>
          <p:cNvSpPr>
            <a:spLocks noGrp="1"/>
          </p:cNvSpPr>
          <p:nvPr>
            <p:ph type="ftr" sz="quarter" idx="11"/>
          </p:nvPr>
        </p:nvSpPr>
        <p:spPr/>
        <p:txBody>
          <a:bodyPr/>
          <a:lstStyle/>
          <a:p>
            <a:endParaRPr lang="en-RO"/>
          </a:p>
        </p:txBody>
      </p:sp>
      <p:sp>
        <p:nvSpPr>
          <p:cNvPr id="7" name="Slide Number Placeholder 6">
            <a:extLst>
              <a:ext uri="{FF2B5EF4-FFF2-40B4-BE49-F238E27FC236}">
                <a16:creationId xmlns:a16="http://schemas.microsoft.com/office/drawing/2014/main" id="{2081BB65-EA5E-92FE-0611-5062ED7ABF7C}"/>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39570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76A1A-EE8A-D0D7-8F98-C83B8F58F302}"/>
              </a:ext>
            </a:extLst>
          </p:cNvPr>
          <p:cNvSpPr>
            <a:spLocks noGrp="1"/>
          </p:cNvSpPr>
          <p:nvPr>
            <p:ph type="title"/>
          </p:nvPr>
        </p:nvSpPr>
        <p:spPr>
          <a:xfrm>
            <a:off x="839788" y="365125"/>
            <a:ext cx="10515600" cy="1325563"/>
          </a:xfrm>
        </p:spPr>
        <p:txBody>
          <a:bodyPr/>
          <a:lstStyle/>
          <a:p>
            <a:r>
              <a:rPr lang="en-US"/>
              <a:t>Click to edit Master title style</a:t>
            </a:r>
            <a:endParaRPr lang="en-RO"/>
          </a:p>
        </p:txBody>
      </p:sp>
      <p:sp>
        <p:nvSpPr>
          <p:cNvPr id="3" name="Text Placeholder 2">
            <a:extLst>
              <a:ext uri="{FF2B5EF4-FFF2-40B4-BE49-F238E27FC236}">
                <a16:creationId xmlns:a16="http://schemas.microsoft.com/office/drawing/2014/main" id="{51DB0292-BC5E-BEA8-AADD-AB124E0277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CD8EB2-CBB2-476E-D484-F79C9B465F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5" name="Text Placeholder 4">
            <a:extLst>
              <a:ext uri="{FF2B5EF4-FFF2-40B4-BE49-F238E27FC236}">
                <a16:creationId xmlns:a16="http://schemas.microsoft.com/office/drawing/2014/main" id="{E4041562-425E-3115-01F5-34CC29A06F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7A63FA-9F9E-E75E-7C3D-A1B2F42817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7" name="Date Placeholder 6">
            <a:extLst>
              <a:ext uri="{FF2B5EF4-FFF2-40B4-BE49-F238E27FC236}">
                <a16:creationId xmlns:a16="http://schemas.microsoft.com/office/drawing/2014/main" id="{4909AB0D-2FB3-3ECF-49BE-D15226505C4D}"/>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8" name="Footer Placeholder 7">
            <a:extLst>
              <a:ext uri="{FF2B5EF4-FFF2-40B4-BE49-F238E27FC236}">
                <a16:creationId xmlns:a16="http://schemas.microsoft.com/office/drawing/2014/main" id="{AFD6A53E-392D-D8F6-47A3-E1C0D79948E3}"/>
              </a:ext>
            </a:extLst>
          </p:cNvPr>
          <p:cNvSpPr>
            <a:spLocks noGrp="1"/>
          </p:cNvSpPr>
          <p:nvPr>
            <p:ph type="ftr" sz="quarter" idx="11"/>
          </p:nvPr>
        </p:nvSpPr>
        <p:spPr/>
        <p:txBody>
          <a:bodyPr/>
          <a:lstStyle/>
          <a:p>
            <a:endParaRPr lang="en-RO"/>
          </a:p>
        </p:txBody>
      </p:sp>
      <p:sp>
        <p:nvSpPr>
          <p:cNvPr id="9" name="Slide Number Placeholder 8">
            <a:extLst>
              <a:ext uri="{FF2B5EF4-FFF2-40B4-BE49-F238E27FC236}">
                <a16:creationId xmlns:a16="http://schemas.microsoft.com/office/drawing/2014/main" id="{89DFB9A8-5626-BCA9-D085-D20E23CF309C}"/>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327190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9FBB-B54F-7764-8046-17EDA0E091DC}"/>
              </a:ext>
            </a:extLst>
          </p:cNvPr>
          <p:cNvSpPr>
            <a:spLocks noGrp="1"/>
          </p:cNvSpPr>
          <p:nvPr>
            <p:ph type="title"/>
          </p:nvPr>
        </p:nvSpPr>
        <p:spPr/>
        <p:txBody>
          <a:bodyPr/>
          <a:lstStyle/>
          <a:p>
            <a:r>
              <a:rPr lang="en-US"/>
              <a:t>Click to edit Master title style</a:t>
            </a:r>
            <a:endParaRPr lang="en-RO"/>
          </a:p>
        </p:txBody>
      </p:sp>
      <p:sp>
        <p:nvSpPr>
          <p:cNvPr id="3" name="Date Placeholder 2">
            <a:extLst>
              <a:ext uri="{FF2B5EF4-FFF2-40B4-BE49-F238E27FC236}">
                <a16:creationId xmlns:a16="http://schemas.microsoft.com/office/drawing/2014/main" id="{408378FB-B361-6160-34C7-9EA16601F34E}"/>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4" name="Footer Placeholder 3">
            <a:extLst>
              <a:ext uri="{FF2B5EF4-FFF2-40B4-BE49-F238E27FC236}">
                <a16:creationId xmlns:a16="http://schemas.microsoft.com/office/drawing/2014/main" id="{D0F1014D-BA35-8DBC-A140-F8D0EB90A0D4}"/>
              </a:ext>
            </a:extLst>
          </p:cNvPr>
          <p:cNvSpPr>
            <a:spLocks noGrp="1"/>
          </p:cNvSpPr>
          <p:nvPr>
            <p:ph type="ftr" sz="quarter" idx="11"/>
          </p:nvPr>
        </p:nvSpPr>
        <p:spPr/>
        <p:txBody>
          <a:bodyPr/>
          <a:lstStyle/>
          <a:p>
            <a:endParaRPr lang="en-RO"/>
          </a:p>
        </p:txBody>
      </p:sp>
      <p:sp>
        <p:nvSpPr>
          <p:cNvPr id="5" name="Slide Number Placeholder 4">
            <a:extLst>
              <a:ext uri="{FF2B5EF4-FFF2-40B4-BE49-F238E27FC236}">
                <a16:creationId xmlns:a16="http://schemas.microsoft.com/office/drawing/2014/main" id="{30294965-6554-F9D4-FB2A-AA85A315761B}"/>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2750909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41A06A-D608-ECCE-973B-07E29E0AACCB}"/>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3" name="Footer Placeholder 2">
            <a:extLst>
              <a:ext uri="{FF2B5EF4-FFF2-40B4-BE49-F238E27FC236}">
                <a16:creationId xmlns:a16="http://schemas.microsoft.com/office/drawing/2014/main" id="{1F56D456-0308-8B9C-9162-F44E1ECDDCF5}"/>
              </a:ext>
            </a:extLst>
          </p:cNvPr>
          <p:cNvSpPr>
            <a:spLocks noGrp="1"/>
          </p:cNvSpPr>
          <p:nvPr>
            <p:ph type="ftr" sz="quarter" idx="11"/>
          </p:nvPr>
        </p:nvSpPr>
        <p:spPr/>
        <p:txBody>
          <a:bodyPr/>
          <a:lstStyle/>
          <a:p>
            <a:endParaRPr lang="en-RO"/>
          </a:p>
        </p:txBody>
      </p:sp>
      <p:sp>
        <p:nvSpPr>
          <p:cNvPr id="4" name="Slide Number Placeholder 3">
            <a:extLst>
              <a:ext uri="{FF2B5EF4-FFF2-40B4-BE49-F238E27FC236}">
                <a16:creationId xmlns:a16="http://schemas.microsoft.com/office/drawing/2014/main" id="{57A848D4-2765-5F6C-A7D3-770158255EC8}"/>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11507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AE746-A7C9-CBD9-6980-5A8960291E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O"/>
          </a:p>
        </p:txBody>
      </p:sp>
      <p:sp>
        <p:nvSpPr>
          <p:cNvPr id="3" name="Content Placeholder 2">
            <a:extLst>
              <a:ext uri="{FF2B5EF4-FFF2-40B4-BE49-F238E27FC236}">
                <a16:creationId xmlns:a16="http://schemas.microsoft.com/office/drawing/2014/main" id="{1433F648-1A17-8639-487F-D6654DBE7A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4" name="Text Placeholder 3">
            <a:extLst>
              <a:ext uri="{FF2B5EF4-FFF2-40B4-BE49-F238E27FC236}">
                <a16:creationId xmlns:a16="http://schemas.microsoft.com/office/drawing/2014/main" id="{774892D9-3EA9-773C-3929-0754B7A16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7A8575-A6F9-BEB9-D899-9B90D2C6CDBB}"/>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6" name="Footer Placeholder 5">
            <a:extLst>
              <a:ext uri="{FF2B5EF4-FFF2-40B4-BE49-F238E27FC236}">
                <a16:creationId xmlns:a16="http://schemas.microsoft.com/office/drawing/2014/main" id="{41042649-7B2E-3A72-E0F5-B7A2D000F61E}"/>
              </a:ext>
            </a:extLst>
          </p:cNvPr>
          <p:cNvSpPr>
            <a:spLocks noGrp="1"/>
          </p:cNvSpPr>
          <p:nvPr>
            <p:ph type="ftr" sz="quarter" idx="11"/>
          </p:nvPr>
        </p:nvSpPr>
        <p:spPr/>
        <p:txBody>
          <a:bodyPr/>
          <a:lstStyle/>
          <a:p>
            <a:endParaRPr lang="en-RO"/>
          </a:p>
        </p:txBody>
      </p:sp>
      <p:sp>
        <p:nvSpPr>
          <p:cNvPr id="7" name="Slide Number Placeholder 6">
            <a:extLst>
              <a:ext uri="{FF2B5EF4-FFF2-40B4-BE49-F238E27FC236}">
                <a16:creationId xmlns:a16="http://schemas.microsoft.com/office/drawing/2014/main" id="{AA243A9F-9C6E-560C-C5C5-85E089DD7776}"/>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4006994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0FEC3-F3B7-D5FA-F9EF-6F041404D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O"/>
          </a:p>
        </p:txBody>
      </p:sp>
      <p:sp>
        <p:nvSpPr>
          <p:cNvPr id="3" name="Picture Placeholder 2">
            <a:extLst>
              <a:ext uri="{FF2B5EF4-FFF2-40B4-BE49-F238E27FC236}">
                <a16:creationId xmlns:a16="http://schemas.microsoft.com/office/drawing/2014/main" id="{C8020950-4E62-DAE4-A026-A2F59F6F78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RO"/>
          </a:p>
        </p:txBody>
      </p:sp>
      <p:sp>
        <p:nvSpPr>
          <p:cNvPr id="4" name="Text Placeholder 3">
            <a:extLst>
              <a:ext uri="{FF2B5EF4-FFF2-40B4-BE49-F238E27FC236}">
                <a16:creationId xmlns:a16="http://schemas.microsoft.com/office/drawing/2014/main" id="{7F38401B-5729-A7B3-485C-A41C3E0B87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4710A6-2860-61F7-20B4-971C7B2359ED}"/>
              </a:ext>
            </a:extLst>
          </p:cNvPr>
          <p:cNvSpPr>
            <a:spLocks noGrp="1"/>
          </p:cNvSpPr>
          <p:nvPr>
            <p:ph type="dt" sz="half" idx="10"/>
          </p:nvPr>
        </p:nvSpPr>
        <p:spPr/>
        <p:txBody>
          <a:bodyPr/>
          <a:lstStyle/>
          <a:p>
            <a:fld id="{63CD0B0B-47CC-7C47-904E-E01804B4824C}" type="datetimeFigureOut">
              <a:rPr lang="en-RO" smtClean="0"/>
              <a:t>03/14/2025</a:t>
            </a:fld>
            <a:endParaRPr lang="en-RO"/>
          </a:p>
        </p:txBody>
      </p:sp>
      <p:sp>
        <p:nvSpPr>
          <p:cNvPr id="6" name="Footer Placeholder 5">
            <a:extLst>
              <a:ext uri="{FF2B5EF4-FFF2-40B4-BE49-F238E27FC236}">
                <a16:creationId xmlns:a16="http://schemas.microsoft.com/office/drawing/2014/main" id="{22F36507-7594-A0BB-38A2-0E1B615A5005}"/>
              </a:ext>
            </a:extLst>
          </p:cNvPr>
          <p:cNvSpPr>
            <a:spLocks noGrp="1"/>
          </p:cNvSpPr>
          <p:nvPr>
            <p:ph type="ftr" sz="quarter" idx="11"/>
          </p:nvPr>
        </p:nvSpPr>
        <p:spPr/>
        <p:txBody>
          <a:bodyPr/>
          <a:lstStyle/>
          <a:p>
            <a:endParaRPr lang="en-RO"/>
          </a:p>
        </p:txBody>
      </p:sp>
      <p:sp>
        <p:nvSpPr>
          <p:cNvPr id="7" name="Slide Number Placeholder 6">
            <a:extLst>
              <a:ext uri="{FF2B5EF4-FFF2-40B4-BE49-F238E27FC236}">
                <a16:creationId xmlns:a16="http://schemas.microsoft.com/office/drawing/2014/main" id="{F0A17DEA-0EA8-EDF2-1572-8CB66AAB09D8}"/>
              </a:ext>
            </a:extLst>
          </p:cNvPr>
          <p:cNvSpPr>
            <a:spLocks noGrp="1"/>
          </p:cNvSpPr>
          <p:nvPr>
            <p:ph type="sldNum" sz="quarter" idx="12"/>
          </p:nvPr>
        </p:nvSpPr>
        <p:spPr/>
        <p:txBody>
          <a:bodyPr/>
          <a:lstStyle/>
          <a:p>
            <a:fld id="{F3A1D64A-F933-194C-88D2-01C8C7E05BE2}" type="slidenum">
              <a:rPr lang="en-RO" smtClean="0"/>
              <a:t>‹#›</a:t>
            </a:fld>
            <a:endParaRPr lang="en-RO"/>
          </a:p>
        </p:txBody>
      </p:sp>
    </p:spTree>
    <p:extLst>
      <p:ext uri="{BB962C8B-B14F-4D97-AF65-F5344CB8AC3E}">
        <p14:creationId xmlns:p14="http://schemas.microsoft.com/office/powerpoint/2010/main" val="75859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5CBFD1-7CE4-BEAF-BFFF-6238FA7B97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RO"/>
          </a:p>
        </p:txBody>
      </p:sp>
      <p:sp>
        <p:nvSpPr>
          <p:cNvPr id="3" name="Text Placeholder 2">
            <a:extLst>
              <a:ext uri="{FF2B5EF4-FFF2-40B4-BE49-F238E27FC236}">
                <a16:creationId xmlns:a16="http://schemas.microsoft.com/office/drawing/2014/main" id="{D48D43B0-70DC-2455-DC37-FB5318033C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O"/>
          </a:p>
        </p:txBody>
      </p:sp>
      <p:sp>
        <p:nvSpPr>
          <p:cNvPr id="4" name="Date Placeholder 3">
            <a:extLst>
              <a:ext uri="{FF2B5EF4-FFF2-40B4-BE49-F238E27FC236}">
                <a16:creationId xmlns:a16="http://schemas.microsoft.com/office/drawing/2014/main" id="{9D94E443-2E6D-5C6E-99A2-9AA49D3B53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D0B0B-47CC-7C47-904E-E01804B4824C}" type="datetimeFigureOut">
              <a:rPr lang="en-RO" smtClean="0"/>
              <a:t>03/14/2025</a:t>
            </a:fld>
            <a:endParaRPr lang="en-RO"/>
          </a:p>
        </p:txBody>
      </p:sp>
      <p:sp>
        <p:nvSpPr>
          <p:cNvPr id="5" name="Footer Placeholder 4">
            <a:extLst>
              <a:ext uri="{FF2B5EF4-FFF2-40B4-BE49-F238E27FC236}">
                <a16:creationId xmlns:a16="http://schemas.microsoft.com/office/drawing/2014/main" id="{67CD1643-D67B-A63E-6F9E-96E01B1FC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RO"/>
          </a:p>
        </p:txBody>
      </p:sp>
      <p:sp>
        <p:nvSpPr>
          <p:cNvPr id="6" name="Slide Number Placeholder 5">
            <a:extLst>
              <a:ext uri="{FF2B5EF4-FFF2-40B4-BE49-F238E27FC236}">
                <a16:creationId xmlns:a16="http://schemas.microsoft.com/office/drawing/2014/main" id="{C0F00F8A-DD0E-87BA-D451-3BD430904B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1D64A-F933-194C-88D2-01C8C7E05BE2}" type="slidenum">
              <a:rPr lang="en-RO" smtClean="0"/>
              <a:t>‹#›</a:t>
            </a:fld>
            <a:endParaRPr lang="en-RO"/>
          </a:p>
        </p:txBody>
      </p:sp>
    </p:spTree>
    <p:extLst>
      <p:ext uri="{BB962C8B-B14F-4D97-AF65-F5344CB8AC3E}">
        <p14:creationId xmlns:p14="http://schemas.microsoft.com/office/powerpoint/2010/main" val="3537909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47491AB-1EFB-D150-7B87-33916C954213}"/>
              </a:ext>
            </a:extLst>
          </p:cNvPr>
          <p:cNvPicPr>
            <a:picLocks noGrp="1" noChangeAspect="1"/>
          </p:cNvPicPr>
          <p:nvPr>
            <p:ph idx="1"/>
          </p:nvPr>
        </p:nvPicPr>
        <p:blipFill>
          <a:blip r:embed="rId2"/>
          <a:stretch>
            <a:fillRect/>
          </a:stretch>
        </p:blipFill>
        <p:spPr>
          <a:xfrm>
            <a:off x="0" y="0"/>
            <a:ext cx="12192000" cy="6858000"/>
          </a:xfrm>
        </p:spPr>
      </p:pic>
      <p:sp>
        <p:nvSpPr>
          <p:cNvPr id="6" name="Title 1">
            <a:extLst>
              <a:ext uri="{FF2B5EF4-FFF2-40B4-BE49-F238E27FC236}">
                <a16:creationId xmlns:a16="http://schemas.microsoft.com/office/drawing/2014/main" id="{19433D78-EBAA-F70D-D61D-4347AF6CA3A9}"/>
              </a:ext>
            </a:extLst>
          </p:cNvPr>
          <p:cNvSpPr>
            <a:spLocks noGrp="1"/>
          </p:cNvSpPr>
          <p:nvPr>
            <p:ph type="title"/>
          </p:nvPr>
        </p:nvSpPr>
        <p:spPr>
          <a:xfrm>
            <a:off x="630621" y="588579"/>
            <a:ext cx="10993820" cy="5192111"/>
          </a:xfrm>
        </p:spPr>
        <p:txBody>
          <a:bodyPr>
            <a:noAutofit/>
          </a:bodyPr>
          <a:lstStyle/>
          <a:p>
            <a:r>
              <a:rPr lang="en-GB" sz="3100" b="0" i="0" dirty="0">
                <a:solidFill>
                  <a:srgbClr val="000000"/>
                </a:solidFill>
                <a:effectLst/>
                <a:latin typeface="+mn-lt"/>
                <a:ea typeface="Roboto" panose="02000000000000000000" pitchFamily="2" charset="0"/>
              </a:rPr>
              <a:t>Lorem ipsum </a:t>
            </a:r>
            <a:r>
              <a:rPr lang="en-GB" sz="3100" b="0" i="0" dirty="0" err="1">
                <a:solidFill>
                  <a:srgbClr val="000000"/>
                </a:solidFill>
                <a:effectLst/>
                <a:latin typeface="+mn-lt"/>
                <a:ea typeface="Roboto" panose="02000000000000000000" pitchFamily="2" charset="0"/>
              </a:rPr>
              <a:t>dolor</a:t>
            </a:r>
            <a:r>
              <a:rPr lang="en-GB" sz="3100" b="0" i="0" dirty="0">
                <a:solidFill>
                  <a:srgbClr val="000000"/>
                </a:solidFill>
                <a:effectLst/>
                <a:latin typeface="+mn-lt"/>
                <a:ea typeface="Roboto" panose="02000000000000000000" pitchFamily="2" charset="0"/>
              </a:rPr>
              <a:t> sit </a:t>
            </a:r>
            <a:r>
              <a:rPr lang="en-GB" sz="3100" b="0" i="0" dirty="0" err="1">
                <a:solidFill>
                  <a:srgbClr val="000000"/>
                </a:solidFill>
                <a:effectLst/>
                <a:latin typeface="+mn-lt"/>
                <a:ea typeface="Roboto" panose="02000000000000000000" pitchFamily="2" charset="0"/>
              </a:rPr>
              <a:t>amet</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consectetur</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adipiscing</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elit</a:t>
            </a:r>
            <a:r>
              <a:rPr lang="en-GB" sz="3100" b="0" i="0" dirty="0">
                <a:solidFill>
                  <a:srgbClr val="000000"/>
                </a:solidFill>
                <a:effectLst/>
                <a:latin typeface="+mn-lt"/>
                <a:ea typeface="Roboto" panose="02000000000000000000" pitchFamily="2" charset="0"/>
              </a:rPr>
              <a:t>. Nam </a:t>
            </a:r>
            <a:r>
              <a:rPr lang="en-GB" sz="3100" b="0" i="0" dirty="0" err="1">
                <a:solidFill>
                  <a:srgbClr val="000000"/>
                </a:solidFill>
                <a:effectLst/>
                <a:latin typeface="+mn-lt"/>
                <a:ea typeface="Roboto" panose="02000000000000000000" pitchFamily="2" charset="0"/>
              </a:rPr>
              <a:t>scelerisque</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varius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lobortis</a:t>
            </a:r>
            <a:r>
              <a:rPr lang="en-GB" sz="3100" b="0" i="0" dirty="0">
                <a:solidFill>
                  <a:srgbClr val="000000"/>
                </a:solidFill>
                <a:effectLst/>
                <a:latin typeface="+mn-lt"/>
                <a:ea typeface="Roboto" panose="02000000000000000000" pitchFamily="2" charset="0"/>
              </a:rPr>
              <a:t>. Integer </a:t>
            </a:r>
            <a:r>
              <a:rPr lang="en-GB" sz="3100" b="0" i="0" dirty="0" err="1">
                <a:solidFill>
                  <a:srgbClr val="000000"/>
                </a:solidFill>
                <a:effectLst/>
                <a:latin typeface="+mn-lt"/>
                <a:ea typeface="Roboto" panose="02000000000000000000" pitchFamily="2" charset="0"/>
              </a:rPr>
              <a:t>aliquam</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nunc</a:t>
            </a:r>
            <a:r>
              <a:rPr lang="en-GB" sz="3100" b="0" i="0" dirty="0">
                <a:solidFill>
                  <a:srgbClr val="000000"/>
                </a:solidFill>
                <a:effectLst/>
                <a:latin typeface="+mn-lt"/>
                <a:ea typeface="Roboto" panose="02000000000000000000" pitchFamily="2" charset="0"/>
              </a:rPr>
              <a:t> non </a:t>
            </a:r>
            <a:r>
              <a:rPr lang="en-GB" sz="3100" b="0" i="0" dirty="0" err="1">
                <a:solidFill>
                  <a:srgbClr val="000000"/>
                </a:solidFill>
                <a:effectLst/>
                <a:latin typeface="+mn-lt"/>
                <a:ea typeface="Roboto" panose="02000000000000000000" pitchFamily="2" charset="0"/>
              </a:rPr>
              <a:t>mollis</a:t>
            </a:r>
            <a:r>
              <a:rPr lang="en-GB" sz="3100" b="0" i="0" dirty="0">
                <a:solidFill>
                  <a:srgbClr val="000000"/>
                </a:solidFill>
                <a:effectLst/>
                <a:latin typeface="+mn-lt"/>
                <a:ea typeface="Roboto" panose="02000000000000000000" pitchFamily="2" charset="0"/>
              </a:rPr>
              <a:t> auctor. Morbi </a:t>
            </a:r>
            <a:r>
              <a:rPr lang="en-GB" sz="3100" b="0" i="0" dirty="0" err="1">
                <a:solidFill>
                  <a:srgbClr val="000000"/>
                </a:solidFill>
                <a:effectLst/>
                <a:latin typeface="+mn-lt"/>
                <a:ea typeface="Roboto" panose="02000000000000000000" pitchFamily="2" charset="0"/>
              </a:rPr>
              <a:t>tincidunt</a:t>
            </a:r>
            <a:r>
              <a:rPr lang="en-GB" sz="3100" b="0" i="0" dirty="0">
                <a:solidFill>
                  <a:srgbClr val="000000"/>
                </a:solidFill>
                <a:effectLst/>
                <a:latin typeface="+mn-lt"/>
                <a:ea typeface="Roboto" panose="02000000000000000000" pitchFamily="2" charset="0"/>
              </a:rPr>
              <a:t> libero </a:t>
            </a:r>
            <a:r>
              <a:rPr lang="en-GB" sz="3100" b="0" i="0" dirty="0" err="1">
                <a:solidFill>
                  <a:srgbClr val="000000"/>
                </a:solidFill>
                <a:effectLst/>
                <a:latin typeface="+mn-lt"/>
                <a:ea typeface="Roboto" panose="02000000000000000000" pitchFamily="2" charset="0"/>
              </a:rPr>
              <a:t>eget</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augue</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aliquam</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vel</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rhoncus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sapien</a:t>
            </a:r>
            <a:r>
              <a:rPr lang="en-GB" sz="3100" b="0" i="0" dirty="0">
                <a:solidFill>
                  <a:srgbClr val="000000"/>
                </a:solidFill>
                <a:effectLst/>
                <a:latin typeface="+mn-lt"/>
                <a:ea typeface="Roboto" panose="02000000000000000000" pitchFamily="2" charset="0"/>
              </a:rPr>
              <a:t> auctor.</a:t>
            </a:r>
            <a:br>
              <a:rPr lang="en-GB" sz="3100" b="0" i="0" dirty="0">
                <a:solidFill>
                  <a:srgbClr val="000000"/>
                </a:solidFill>
                <a:effectLst/>
                <a:latin typeface="+mn-lt"/>
                <a:ea typeface="Roboto" panose="02000000000000000000" pitchFamily="2" charset="0"/>
              </a:rPr>
            </a:br>
            <a:br>
              <a:rPr lang="en-GB" sz="3100" b="0" i="0" dirty="0">
                <a:solidFill>
                  <a:srgbClr val="000000"/>
                </a:solidFill>
                <a:effectLst/>
                <a:latin typeface="+mn-lt"/>
                <a:ea typeface="Roboto" panose="02000000000000000000" pitchFamily="2" charset="0"/>
              </a:rPr>
            </a:br>
            <a:r>
              <a:rPr lang="en-GB" sz="3100" b="0" i="0" dirty="0" err="1">
                <a:solidFill>
                  <a:srgbClr val="000000"/>
                </a:solidFill>
                <a:effectLst/>
                <a:latin typeface="+mn-lt"/>
                <a:ea typeface="Roboto" panose="02000000000000000000" pitchFamily="2" charset="0"/>
              </a:rPr>
              <a:t>Pellentesque</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tempor</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risus</a:t>
            </a:r>
            <a:r>
              <a:rPr lang="en-GB" sz="3100" b="0" i="0" dirty="0">
                <a:solidFill>
                  <a:srgbClr val="000000"/>
                </a:solidFill>
                <a:effectLst/>
                <a:latin typeface="+mn-lt"/>
                <a:ea typeface="Roboto" panose="02000000000000000000" pitchFamily="2" charset="0"/>
              </a:rPr>
              <a:t> non ex semper, et </a:t>
            </a:r>
            <a:r>
              <a:rPr lang="en-GB" sz="3100" b="0" i="0" dirty="0" err="1">
                <a:solidFill>
                  <a:srgbClr val="000000"/>
                </a:solidFill>
                <a:effectLst/>
                <a:latin typeface="+mn-lt"/>
                <a:ea typeface="Roboto" panose="02000000000000000000" pitchFamily="2" charset="0"/>
              </a:rPr>
              <a:t>pretium</a:t>
            </a:r>
            <a:r>
              <a:rPr lang="en-GB" sz="3100" b="0" i="0" dirty="0">
                <a:solidFill>
                  <a:srgbClr val="000000"/>
                </a:solidFill>
                <a:effectLst/>
                <a:latin typeface="+mn-lt"/>
                <a:ea typeface="Roboto" panose="02000000000000000000" pitchFamily="2" charset="0"/>
              </a:rPr>
              <a:t> dui </a:t>
            </a:r>
            <a:r>
              <a:rPr lang="en-GB" sz="3100" b="0" i="0" dirty="0" err="1">
                <a:solidFill>
                  <a:srgbClr val="000000"/>
                </a:solidFill>
                <a:effectLst/>
                <a:latin typeface="+mn-lt"/>
                <a:ea typeface="Roboto" panose="02000000000000000000" pitchFamily="2" charset="0"/>
              </a:rPr>
              <a:t>fringilla</a:t>
            </a:r>
            <a:r>
              <a:rPr lang="en-GB" sz="3100" b="0" i="0" dirty="0">
                <a:solidFill>
                  <a:srgbClr val="000000"/>
                </a:solidFill>
                <a:effectLst/>
                <a:latin typeface="+mn-lt"/>
                <a:ea typeface="Roboto" panose="02000000000000000000" pitchFamily="2" charset="0"/>
              </a:rPr>
              <a:t>. Integer </a:t>
            </a:r>
            <a:r>
              <a:rPr lang="en-GB" sz="3100" b="0" i="0" dirty="0" err="1">
                <a:solidFill>
                  <a:srgbClr val="000000"/>
                </a:solidFill>
                <a:effectLst/>
                <a:latin typeface="+mn-lt"/>
                <a:ea typeface="Roboto" panose="02000000000000000000" pitchFamily="2" charset="0"/>
              </a:rPr>
              <a:t>sollicitudin</a:t>
            </a:r>
            <a:r>
              <a:rPr lang="en-GB" sz="3100" b="0" i="0" dirty="0">
                <a:solidFill>
                  <a:srgbClr val="000000"/>
                </a:solidFill>
                <a:effectLst/>
                <a:latin typeface="+mn-lt"/>
                <a:ea typeface="Roboto" panose="02000000000000000000" pitchFamily="2" charset="0"/>
              </a:rPr>
              <a:t>, magna ac </a:t>
            </a:r>
            <a:r>
              <a:rPr lang="en-GB" sz="3100" b="0" i="0" dirty="0" err="1">
                <a:solidFill>
                  <a:srgbClr val="000000"/>
                </a:solidFill>
                <a:effectLst/>
                <a:latin typeface="+mn-lt"/>
                <a:ea typeface="Roboto" panose="02000000000000000000" pitchFamily="2" charset="0"/>
              </a:rPr>
              <a:t>ultricies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congue</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dolor</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nibh</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pellentesque</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nibh</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eget</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pretium</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massa</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erat</a:t>
            </a:r>
            <a:r>
              <a:rPr lang="en-GB" sz="3100" b="0" i="0" dirty="0">
                <a:solidFill>
                  <a:srgbClr val="000000"/>
                </a:solidFill>
                <a:effectLst/>
                <a:latin typeface="+mn-lt"/>
                <a:ea typeface="Roboto" panose="02000000000000000000" pitchFamily="2" charset="0"/>
              </a:rPr>
              <a:t> ac </a:t>
            </a:r>
            <a:r>
              <a:rPr lang="en-GB" sz="3100" b="0" i="0" dirty="0" err="1">
                <a:solidFill>
                  <a:srgbClr val="000000"/>
                </a:solidFill>
                <a:effectLst/>
                <a:latin typeface="+mn-lt"/>
                <a:ea typeface="Roboto" panose="02000000000000000000" pitchFamily="2" charset="0"/>
              </a:rPr>
              <a:t>justo</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Mauris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sed</a:t>
            </a:r>
            <a:r>
              <a:rPr lang="en-GB" sz="3100" b="0" i="0" dirty="0">
                <a:solidFill>
                  <a:srgbClr val="000000"/>
                </a:solidFill>
                <a:effectLst/>
                <a:latin typeface="+mn-lt"/>
                <a:ea typeface="Roboto" panose="02000000000000000000" pitchFamily="2" charset="0"/>
              </a:rPr>
              <a:t> tempus dui. Sed in </a:t>
            </a:r>
            <a:r>
              <a:rPr lang="en-GB" sz="3100" b="0" i="0" dirty="0" err="1">
                <a:solidFill>
                  <a:srgbClr val="000000"/>
                </a:solidFill>
                <a:effectLst/>
                <a:latin typeface="+mn-lt"/>
                <a:ea typeface="Roboto" panose="02000000000000000000" pitchFamily="2" charset="0"/>
              </a:rPr>
              <a:t>enim</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turpis</a:t>
            </a:r>
            <a:r>
              <a:rPr lang="en-GB" sz="3100" b="0" i="0" dirty="0">
                <a:solidFill>
                  <a:srgbClr val="000000"/>
                </a:solidFill>
                <a:effectLst/>
                <a:latin typeface="+mn-lt"/>
                <a:ea typeface="Roboto" panose="02000000000000000000" pitchFamily="2" charset="0"/>
              </a:rPr>
              <a:t>. Cras </a:t>
            </a:r>
            <a:r>
              <a:rPr lang="en-GB" sz="3100" b="0" i="0" dirty="0" err="1">
                <a:solidFill>
                  <a:srgbClr val="000000"/>
                </a:solidFill>
                <a:effectLst/>
                <a:latin typeface="+mn-lt"/>
                <a:ea typeface="Roboto" panose="02000000000000000000" pitchFamily="2" charset="0"/>
              </a:rPr>
              <a:t>mollis</a:t>
            </a:r>
            <a:r>
              <a:rPr lang="en-GB" sz="3100" b="0" i="0" dirty="0">
                <a:solidFill>
                  <a:srgbClr val="000000"/>
                </a:solidFill>
                <a:effectLst/>
                <a:latin typeface="+mn-lt"/>
                <a:ea typeface="Roboto" panose="02000000000000000000" pitchFamily="2" charset="0"/>
              </a:rPr>
              <a:t> sit </a:t>
            </a:r>
            <a:r>
              <a:rPr lang="en-GB" sz="3100" b="0" i="0" dirty="0" err="1">
                <a:solidFill>
                  <a:srgbClr val="000000"/>
                </a:solidFill>
                <a:effectLst/>
                <a:latin typeface="+mn-lt"/>
                <a:ea typeface="Roboto" panose="02000000000000000000" pitchFamily="2" charset="0"/>
              </a:rPr>
              <a:t>amet</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turpis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sed</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imperdiet</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Mauris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mattis</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nibh</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elit</a:t>
            </a:r>
            <a:r>
              <a:rPr lang="en-GB" sz="3100" b="0" i="0" dirty="0">
                <a:solidFill>
                  <a:srgbClr val="000000"/>
                </a:solidFill>
                <a:effectLst/>
                <a:latin typeface="+mn-lt"/>
                <a:ea typeface="Roboto" panose="02000000000000000000" pitchFamily="2" charset="0"/>
              </a:rPr>
              <a:t>, </a:t>
            </a:r>
            <a:r>
              <a:rPr lang="en-GB" sz="3100" b="0" i="0" dirty="0" err="1">
                <a:solidFill>
                  <a:srgbClr val="000000"/>
                </a:solidFill>
                <a:effectLst/>
                <a:latin typeface="+mn-lt"/>
                <a:ea typeface="Roboto" panose="02000000000000000000" pitchFamily="2" charset="0"/>
              </a:rPr>
              <a:t>vel</a:t>
            </a:r>
            <a:r>
              <a:rPr lang="en-GB" sz="3100" b="0" i="0" dirty="0">
                <a:solidFill>
                  <a:srgbClr val="000000"/>
                </a:solidFill>
                <a:effectLst/>
                <a:latin typeface="+mn-lt"/>
                <a:ea typeface="Roboto" panose="02000000000000000000" pitchFamily="2" charset="0"/>
              </a:rPr>
              <a:t> auctor ex convallis sed.</a:t>
            </a:r>
            <a:endParaRPr lang="en-RO" sz="3100" dirty="0">
              <a:latin typeface="+mn-lt"/>
              <a:ea typeface="Roboto" panose="02000000000000000000" pitchFamily="2" charset="0"/>
            </a:endParaRPr>
          </a:p>
        </p:txBody>
      </p:sp>
    </p:spTree>
    <p:extLst>
      <p:ext uri="{BB962C8B-B14F-4D97-AF65-F5344CB8AC3E}">
        <p14:creationId xmlns:p14="http://schemas.microsoft.com/office/powerpoint/2010/main" val="2198777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76B6063-024C-2442-9F0F-5783BD4AF8AE}" vid="{24A33004-67A8-4949-8A7A-C69F9F30BD1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65dfce6-d24f-49bd-bf6f-550f10f66f1a" xsi:nil="true"/>
    <lcf76f155ced4ddcb4097134ff3c332f xmlns="36290982-b34b-415e-a102-e1cfd2bb0a3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4BDEE81F2B3149B48F412699CB466D" ma:contentTypeVersion="13" ma:contentTypeDescription="Create a new document." ma:contentTypeScope="" ma:versionID="a50a51a593b52289c40852089fa170bb">
  <xsd:schema xmlns:xsd="http://www.w3.org/2001/XMLSchema" xmlns:xs="http://www.w3.org/2001/XMLSchema" xmlns:p="http://schemas.microsoft.com/office/2006/metadata/properties" xmlns:ns2="36290982-b34b-415e-a102-e1cfd2bb0a32" xmlns:ns3="165dfce6-d24f-49bd-bf6f-550f10f66f1a" targetNamespace="http://schemas.microsoft.com/office/2006/metadata/properties" ma:root="true" ma:fieldsID="18071e8a5bf988480575596d2cff5534" ns2:_="" ns3:_="">
    <xsd:import namespace="36290982-b34b-415e-a102-e1cfd2bb0a32"/>
    <xsd:import namespace="165dfce6-d24f-49bd-bf6f-550f10f66f1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290982-b34b-415e-a102-e1cfd2bb0a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bf1d066-bf90-49fa-b46a-2a63ecbc1cc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5dfce6-d24f-49bd-bf6f-550f10f66f1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7828732-ed0f-46f3-815f-b50f96e98bf6}" ma:internalName="TaxCatchAll" ma:showField="CatchAllData" ma:web="165dfce6-d24f-49bd-bf6f-550f10f66f1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3317BB-DF98-45E3-A170-AFA889332419}">
  <ds:schemaRefs>
    <ds:schemaRef ds:uri="http://schemas.microsoft.com/sharepoint/v3/contenttype/forms"/>
  </ds:schemaRefs>
</ds:datastoreItem>
</file>

<file path=customXml/itemProps2.xml><?xml version="1.0" encoding="utf-8"?>
<ds:datastoreItem xmlns:ds="http://schemas.openxmlformats.org/officeDocument/2006/customXml" ds:itemID="{21C3024C-04AA-4E8C-84EF-294163ED9585}">
  <ds:schemaRefs>
    <ds:schemaRef ds:uri="http://schemas.microsoft.com/office/2006/metadata/properties"/>
    <ds:schemaRef ds:uri="http://schemas.microsoft.com/office/infopath/2007/PartnerControls"/>
    <ds:schemaRef ds:uri="165dfce6-d24f-49bd-bf6f-550f10f66f1a"/>
    <ds:schemaRef ds:uri="36290982-b34b-415e-a102-e1cfd2bb0a32"/>
  </ds:schemaRefs>
</ds:datastoreItem>
</file>

<file path=customXml/itemProps3.xml><?xml version="1.0" encoding="utf-8"?>
<ds:datastoreItem xmlns:ds="http://schemas.openxmlformats.org/officeDocument/2006/customXml" ds:itemID="{F9F32568-BFE7-4D20-BEBA-E6660F8208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290982-b34b-415e-a102-e1cfd2bb0a32"/>
    <ds:schemaRef ds:uri="165dfce6-d24f-49bd-bf6f-550f10f66f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SCHBP25_ppt_template</Template>
  <TotalTime>0</TotalTime>
  <Words>97</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Lorem ipsum dolor sit amet, consectetur adipiscing elit. Nam scelerisque varius lobortis. Integer aliquam nunc non mollis auctor. Morbi tincidunt libero eget augue aliquam, vel rhoncus sapien auctor.  Pellentesque tempor risus non ex semper, et pretium dui fringilla. Integer sollicitudin, magna ac ultricies congue, dolor nibh pellentesque nibh, eget pretium massa erat ac justo. Mauris sed tempus dui. Sed in enim turpis. Cras mollis sit amet turpis sed imperdiet. Mauris mattis nibh elit, vel auctor ex convallis sed.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Stefana Dudea</dc:creator>
  <cp:lastModifiedBy>Stefana Dudea</cp:lastModifiedBy>
  <cp:revision>2</cp:revision>
  <dcterms:created xsi:type="dcterms:W3CDTF">2025-03-14T07:03:39Z</dcterms:created>
  <dcterms:modified xsi:type="dcterms:W3CDTF">2025-03-14T07:23:32Z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0x0101008A4BDEE81F2B3149B48F412699CB466D</vt:lpwstr>
  </property>
</Properties>
</file>